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blený obdélník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411617-3B69-437E-AF05-69B5C8930F18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CF9898-548C-485F-AC55-FFF1B3C9F9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662D-2E43-4361-B401-60491E2CCE9C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A2CE-D160-49C1-A2A5-1FFA1EB3AF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1FB6-3AD7-4BA8-AD89-6354EB06AFF2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0E80-4BD8-4C19-90EC-25E31947F3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89E1-7985-4752-888E-012D44655D06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44FF-ACE4-4C6C-B8AB-31ED90EB51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EAE9AA-6388-4A8C-BFEF-85B5BD172F86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9813B-0A6A-4248-BA4E-5212401905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2D0E-0530-4AA8-A44A-021A3D964373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26A7-7C14-4E9A-9D25-C6D8F420AB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F90C-D910-41E2-9181-A37671C9ED44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3711-EFF2-4A02-9054-60B377953A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6652-EE05-4125-BCED-48E7B3FAFDA9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E1DB-1C12-4F7E-B5AC-94ECBEE577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714E3F-E9BD-458F-AD81-8FD2261B505F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7BFCA4-BFCA-41FA-B639-04B194F042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C9A7-1285-4A01-8B41-B439424BFF21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299C-EB72-4BCC-AACA-B9A37B2868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s jedním zakulaceným rohem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0C3BE4-8F49-45C5-A892-46293239D8CC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CDF40-C7C1-41CD-9537-E913C39151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3CAFAC-50E2-4437-A6CE-A213700CDD3A}" type="datetimeFigureOut">
              <a:rPr lang="sk-SK"/>
              <a:pPr>
                <a:defRPr/>
              </a:pPr>
              <a:t>1. 4. 2015</a:t>
            </a:fld>
            <a:endParaRPr lang="sk-SK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1663CA-BCA6-4642-AD8E-C6AF82DACD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500" y="1820863"/>
            <a:ext cx="8072438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>Skanzeny  na Slovensku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Vlastiveda 4.ročník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000375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428625"/>
            <a:ext cx="1571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571500"/>
            <a:ext cx="159543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3357563"/>
            <a:ext cx="29527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4429125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28625" y="5500688"/>
            <a:ext cx="7000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Ani v našej obci nezabúdame na históriu. Ako žili ľudia v minulosti môžeme obdivovať v izbe ľudových tradícií v kultúrnom dome.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/>
          <p:cNvSpPr txBox="1">
            <a:spLocks noChangeArrowheads="1"/>
          </p:cNvSpPr>
          <p:nvPr/>
        </p:nvSpPr>
        <p:spPr bwMode="auto">
          <a:xfrm>
            <a:off x="428625" y="357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Verdana" pitchFamily="34" charset="0"/>
              </a:rPr>
              <a:t>Poznámky do zošita: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57188" y="714375"/>
            <a:ext cx="8429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>
                <a:solidFill>
                  <a:srgbClr val="FF0000"/>
                </a:solidFill>
                <a:latin typeface="Verdana" pitchFamily="34" charset="0"/>
              </a:rPr>
              <a:t>Skanzeny – ako sa žilo v minulosti</a:t>
            </a:r>
          </a:p>
          <a:p>
            <a:r>
              <a:rPr lang="sk-SK" sz="2400" b="1">
                <a:solidFill>
                  <a:srgbClr val="FF0000"/>
                </a:solidFill>
                <a:latin typeface="Verdana" pitchFamily="34" charset="0"/>
              </a:rPr>
              <a:t>Skanzen</a:t>
            </a:r>
            <a:r>
              <a:rPr lang="sk-SK" sz="2400" b="1">
                <a:latin typeface="Verdana" pitchFamily="34" charset="0"/>
              </a:rPr>
              <a:t> je múzeum ľudovej architektúry v prírode. Dokumentuje život ľudí a architektúru minulosti. </a:t>
            </a:r>
          </a:p>
          <a:p>
            <a:r>
              <a:rPr lang="sk-SK" sz="2400" b="1">
                <a:latin typeface="Verdana" pitchFamily="34" charset="0"/>
              </a:rPr>
              <a:t>Nachádzajú sa tu stavby, ktoré nebolo možné zachovať na pôvodnom mieste – </a:t>
            </a:r>
            <a:r>
              <a:rPr lang="sk-SK" sz="2400" b="1">
                <a:solidFill>
                  <a:srgbClr val="FF0000"/>
                </a:solidFill>
                <a:latin typeface="Verdana" pitchFamily="34" charset="0"/>
              </a:rPr>
              <a:t>obytné domy</a:t>
            </a:r>
            <a:r>
              <a:rPr lang="sk-SK" sz="2400" b="1">
                <a:latin typeface="Verdana" pitchFamily="34" charset="0"/>
              </a:rPr>
              <a:t>, </a:t>
            </a:r>
            <a:r>
              <a:rPr lang="sk-SK" sz="2400" b="1">
                <a:solidFill>
                  <a:srgbClr val="FF0000"/>
                </a:solidFill>
                <a:latin typeface="Verdana" pitchFamily="34" charset="0"/>
              </a:rPr>
              <a:t>hospodárske budovy, verejné budovy </a:t>
            </a:r>
            <a:r>
              <a:rPr lang="sk-SK" sz="2400" b="1">
                <a:latin typeface="Verdana" pitchFamily="34" charset="0"/>
              </a:rPr>
              <a:t>(krčma, kostol, škola, kaplnka). V domoch je pôvodný nábytok.</a:t>
            </a:r>
          </a:p>
          <a:p>
            <a:r>
              <a:rPr lang="sk-SK" sz="2400" b="1">
                <a:solidFill>
                  <a:srgbClr val="FF0000"/>
                </a:solidFill>
                <a:latin typeface="Verdana" pitchFamily="34" charset="0"/>
              </a:rPr>
              <a:t>Skanzeny na Slovensku </a:t>
            </a:r>
            <a:r>
              <a:rPr lang="sk-SK" sz="2400" b="1">
                <a:latin typeface="Verdana" pitchFamily="34" charset="0"/>
              </a:rPr>
              <a:t>– Múzeum slovenskej dediny (Martin), Múzeum oravskej dediny (Zuberec), Múzeum liptovskej dediny (Pribilina), Múzeum kysuckej dediny (Vychylovka), Banské múzeum v Banskej Štiavnici, Lesnícke múzeum Vydrovo 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28625" y="6500813"/>
            <a:ext cx="721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latin typeface="Verdana" pitchFamily="34" charset="0"/>
              </a:rPr>
              <a:t>Použité obrázky: www.google.sk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8625" y="500063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Pamätáte si, v 3.ročníku sme sa učili, čo je múzeum...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071563" y="1000125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Múzeum je miesto, kde sa dokumentujú predmety, ktoré vypovedajú o našej minulosti a živote ľudí v minulosti.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071563" y="2286000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Skanzen</a:t>
            </a:r>
            <a:r>
              <a:rPr lang="sk-SK" sz="2000">
                <a:latin typeface="Verdana" pitchFamily="34" charset="0"/>
              </a:rPr>
              <a:t> je múzeum ľudovej architektúry v prírode. 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28625" y="17859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Viete, čo je skanzen?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0"/>
            <a:ext cx="386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286250" y="28575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V skanzenoch sa nachádzajú stavby, ktoré by nebolo možné uchrániť na ich pôvodnom mieste. Nachádzajú sa tu obytné domy, hospodárske budovy a verejné budovy (krčma, kostol, škola) obce. V domoch sa nachádza pôvodný nábytok. 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57188" y="5500688"/>
            <a:ext cx="8358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Skanzen je modelom spôsobu života a architektúry v minulosti. Podľa toho, ako dom vyzeral, vieme, či v ňom býval chudobný roľník alebo bohatý gazda.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428625" y="428625"/>
            <a:ext cx="821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Na Slovensku máme niekoľko skanzenov.</a:t>
            </a:r>
          </a:p>
        </p:txBody>
      </p:sp>
      <p:pic>
        <p:nvPicPr>
          <p:cNvPr id="3" name="Obrázek 2" descr="bzlo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8747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00063" y="5929313"/>
            <a:ext cx="6357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Vyhľadaj ich na mape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8625" y="500063"/>
            <a:ext cx="835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 Najväčší skanzen je </a:t>
            </a:r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Múzeum slovenskej dediny v Martine</a:t>
            </a:r>
            <a:r>
              <a:rPr lang="sk-SK" sz="2000">
                <a:latin typeface="Verdana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3327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357313"/>
            <a:ext cx="29559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286250"/>
            <a:ext cx="31432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2571750"/>
            <a:ext cx="25003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4286250"/>
            <a:ext cx="31194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9286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8625" y="428625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Múzeum oravskej dediny - Zuberec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571625"/>
            <a:ext cx="2670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428750"/>
            <a:ext cx="26717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28625" y="6072188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Múzeum liptovskej dediny  - Pribilina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429000"/>
            <a:ext cx="31480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3857625"/>
            <a:ext cx="28575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3643313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63" y="500063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13" y="5591175"/>
            <a:ext cx="1117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57188" y="500063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Múzeum kysuckej dediny - Vychylovka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357188"/>
            <a:ext cx="2835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928688"/>
            <a:ext cx="2860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071688"/>
            <a:ext cx="31432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643063" y="6072188"/>
            <a:ext cx="5929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Gazdovský dom na Myjave – Stará lúka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5357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930650"/>
            <a:ext cx="30575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3571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0719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938213"/>
            <a:ext cx="9286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7188" y="1928813"/>
            <a:ext cx="5429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V areáli skanzenu si návštevníci môžu prezrieť ekogalériu, symbolický lesnícky cintorín, muzeálnu expozíciu  v pôvodnej starej horárni, infocentrum, didaktický prístrešok alebo mapu lesnatosti Slovenska</a:t>
            </a:r>
            <a:r>
              <a:rPr lang="sk-SK">
                <a:latin typeface="Verdana" pitchFamily="34" charset="0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14875"/>
            <a:ext cx="26812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28625" y="428625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Lesnícky skanzen Vydrovo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7146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6434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214313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428625"/>
            <a:ext cx="1219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3571875"/>
            <a:ext cx="27654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42938" y="571500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Verdana" pitchFamily="34" charset="0"/>
              </a:rPr>
              <a:t>Slovenské banské múzeum   v Banskej Štiavnici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285750" y="1785938"/>
            <a:ext cx="52149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Slovenské banské múzeum v prírode sa nachádza na pôvodných banských dielach šachty Ondrej a štôlne Bartolomej. Prezrieť si môžete nadzemnú a podzemnú expozíciu,    kde nájdete ukážky baníckych pracovísk a ťažobných zariadení.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785938"/>
            <a:ext cx="32527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27654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643438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41433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28625"/>
            <a:ext cx="164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8625" y="428625"/>
            <a:ext cx="8286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Verdana" pitchFamily="34" charset="0"/>
              </a:rPr>
              <a:t>Skanzeny ponúkajú návštevníkom aj množstvo kultúrnych programov – konajú sa tu ukážky tradičných remesiel, vítanie jari, Vianoce na dedine a veľa ďalších podujatí, ktoré čo najvernejším spôsobom približujú návštevníkom život ľudí       v minulosti.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357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9288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143125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435768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5005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44291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401</Words>
  <Application>Microsoft Office PowerPoint</Application>
  <PresentationFormat>Prezentácia na obrazovke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Verdana</vt:lpstr>
      <vt:lpstr>Arial</vt:lpstr>
      <vt:lpstr>Wingdings 2</vt:lpstr>
      <vt:lpstr>Calibri</vt:lpstr>
      <vt:lpstr>Aspekt</vt:lpstr>
      <vt:lpstr>Skanzeny  na Slovensku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Skanzeny  na Slovensku</dc:title>
  <dc:creator>Dana</dc:creator>
  <cp:lastModifiedBy>Lenovo</cp:lastModifiedBy>
  <cp:revision>13</cp:revision>
  <dcterms:created xsi:type="dcterms:W3CDTF">2012-04-15T18:39:37Z</dcterms:created>
  <dcterms:modified xsi:type="dcterms:W3CDTF">2015-04-01T09:07:53Z</dcterms:modified>
</cp:coreProperties>
</file>